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ech\Desktop\light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ch\Desktop\ligh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ech\Desktop\ligh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ch\Desktop\ligh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ch\Desktop\ligh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ch\Desktop\ligh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ch\Desktop\ligh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046"/>
            <a:ext cx="829985" cy="8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</cp:lastModifiedBy>
  <cp:revision>19</cp:revision>
  <dcterms:created xsi:type="dcterms:W3CDTF">2017-12-21T10:51:09Z</dcterms:created>
  <dcterms:modified xsi:type="dcterms:W3CDTF">2019-01-31T07:50:49Z</dcterms:modified>
</cp:coreProperties>
</file>